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74" r:id="rId2"/>
    <p:sldId id="278" r:id="rId3"/>
    <p:sldId id="308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6380" autoAdjust="0"/>
  </p:normalViewPr>
  <p:slideViewPr>
    <p:cSldViewPr snapToObjects="1">
      <p:cViewPr varScale="1">
        <p:scale>
          <a:sx n="64" d="100"/>
          <a:sy n="64" d="100"/>
        </p:scale>
        <p:origin x="684" y="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6F43F-70E8-4100-B44F-41CDB929F999}" type="datetimeFigureOut">
              <a:rPr lang="en-US" smtClean="0"/>
              <a:pPr/>
              <a:t>3/2/2020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BFD2F-AF53-4A35-8C5B-7EDD9F04BDD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7935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F0A4F-9DF3-4D87-BA8C-3D59ACAE155F}" type="datetimeFigureOut">
              <a:rPr lang="en-US" smtClean="0"/>
              <a:pPr/>
              <a:t>3/2/2020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54EE4-CDB4-4DB5-8E7E-FB133D2C7C8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5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654EE4-CDB4-4DB5-8E7E-FB133D2C7C82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580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366" y="2130427"/>
            <a:ext cx="8420100" cy="434478"/>
          </a:xfrm>
        </p:spPr>
        <p:txBody>
          <a:bodyPr anchor="t">
            <a:normAutofit/>
          </a:bodyPr>
          <a:lstStyle>
            <a:lvl1pPr algn="ctr">
              <a:defRPr sz="2400" cap="all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366" y="2564905"/>
            <a:ext cx="8420100" cy="338891"/>
          </a:xfrm>
        </p:spPr>
        <p:txBody>
          <a:bodyPr>
            <a:noAutofit/>
          </a:bodyPr>
          <a:lstStyle>
            <a:lvl1pPr marL="0" indent="0" algn="ct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17487-0564-480D-8A7A-0F3868513E7E}" type="datetime2">
              <a:rPr lang="en-US" smtClean="0"/>
              <a:pPr/>
              <a:t>Monday, March 2,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INTERGOVERNMENTAL AUTHORITY ON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821" y="394326"/>
            <a:ext cx="1332020" cy="1460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303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Monday, March 2,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INTERGOVERNMENTAL AUTHORITY ON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122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24188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3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CA7E-0E32-44F6-86D7-EC1D8A6CE8A6}" type="datetime2">
              <a:rPr lang="en-US" smtClean="0"/>
              <a:pPr/>
              <a:t>Monday, March 2,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INTERGOVERNMENTAL AUTHORITY ON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34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7B99F6-96F9-438A-A3A7-D9984BABFD8E}" type="datetime2">
              <a:rPr lang="en-US" smtClean="0"/>
              <a:pPr/>
              <a:t>Monday, March 2,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INTERGOVERNMENTAL AUTHORITY ON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5300" y="3024188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3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6633" y="5955797"/>
            <a:ext cx="567322" cy="732657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495300" y="5812118"/>
            <a:ext cx="8932582" cy="14941"/>
          </a:xfrm>
          <a:prstGeom prst="line">
            <a:avLst/>
          </a:prstGeom>
          <a:ln w="9525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2556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B3724-956F-45DF-A65E-EA2718D13D7F}" type="datetime2">
              <a:rPr lang="en-US" smtClean="0"/>
              <a:pPr/>
              <a:t>Monday, March 2,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INTERGOVERNMENTAL AUTHORITY ON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423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4017C-9869-486E-ADFF-B3CBA203C337}" type="datetime2">
              <a:rPr lang="en-US" smtClean="0"/>
              <a:pPr/>
              <a:t>Monday, March 2, 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INTERGOVERNMENTAL AUTHORITY ON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120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398929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199529"/>
            <a:ext cx="5943600" cy="4781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5E0-C1B9-4867-A1E2-5B2A0C6D13BD}" type="datetime2">
              <a:rPr lang="en-US" smtClean="0"/>
              <a:pPr/>
              <a:t>Monday, March 2, 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INTERGOVERNMENTAL AUTHORITY ON DEVELOPMENT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54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2446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486987"/>
            <a:ext cx="2311400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646463"/>
                </a:solidFill>
              </a:defRPr>
            </a:lvl1pPr>
          </a:lstStyle>
          <a:p>
            <a:fld id="{D0EE56E8-8AF9-4EAA-BC04-5929A4739BF4}" type="datetime2">
              <a:rPr lang="en-US" smtClean="0"/>
              <a:pPr/>
              <a:t>Monday, March 2,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486987"/>
            <a:ext cx="3136900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646463"/>
                </a:solidFill>
              </a:defRPr>
            </a:lvl1pPr>
          </a:lstStyle>
          <a:p>
            <a:r>
              <a:rPr lang="en-US" dirty="0" smtClean="0"/>
              <a:t>INTERGOVERNMENTAL AUTHORITY ON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7528" y="6486987"/>
            <a:ext cx="388471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7400" y="5956429"/>
            <a:ext cx="650118" cy="712931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495300" y="5770564"/>
            <a:ext cx="8915400" cy="0"/>
          </a:xfrm>
          <a:prstGeom prst="line">
            <a:avLst/>
          </a:prstGeom>
          <a:ln w="31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213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8" r:id="rId4"/>
    <p:sldLayoutId id="2147483654" r:id="rId5"/>
    <p:sldLayoutId id="2147483655" r:id="rId6"/>
    <p:sldLayoutId id="2147483657" r:id="rId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kern="1200" cap="all">
          <a:solidFill>
            <a:srgbClr val="00833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56" y="0"/>
            <a:ext cx="9849544" cy="2708920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>
                <a:solidFill>
                  <a:srgbClr val="008000"/>
                </a:solidFill>
                <a:latin typeface="Helvetica Neue"/>
                <a:ea typeface="+mn-ea"/>
                <a:cs typeface="Helvetica Neue"/>
              </a:rPr>
              <a:t/>
            </a:r>
            <a:br>
              <a:rPr lang="en-US" sz="2800" dirty="0" smtClean="0">
                <a:solidFill>
                  <a:srgbClr val="008000"/>
                </a:solidFill>
                <a:latin typeface="Helvetica Neue"/>
                <a:ea typeface="+mn-ea"/>
                <a:cs typeface="Helvetica Neue"/>
              </a:rPr>
            </a:br>
            <a:r>
              <a:rPr lang="en-US" sz="2800" dirty="0" smtClean="0">
                <a:solidFill>
                  <a:srgbClr val="008000"/>
                </a:solidFill>
                <a:latin typeface="Helvetica Neue"/>
                <a:ea typeface="+mn-ea"/>
                <a:cs typeface="Helvetica Neue"/>
              </a:rPr>
              <a:t/>
            </a:r>
            <a:br>
              <a:rPr lang="en-US" sz="2800" dirty="0" smtClean="0">
                <a:solidFill>
                  <a:srgbClr val="008000"/>
                </a:solidFill>
                <a:latin typeface="Helvetica Neue"/>
                <a:ea typeface="+mn-ea"/>
                <a:cs typeface="Helvetica Neue"/>
              </a:rPr>
            </a:br>
            <a:r>
              <a:rPr lang="en-US" sz="2800" dirty="0" smtClean="0">
                <a:solidFill>
                  <a:srgbClr val="008000"/>
                </a:solidFill>
                <a:latin typeface="Helvetica Neue"/>
                <a:ea typeface="+mn-ea"/>
                <a:cs typeface="Helvetica Neue"/>
              </a:rPr>
              <a:t>3</a:t>
            </a:r>
            <a:r>
              <a:rPr lang="en-US" sz="2800" baseline="30000" dirty="0" smtClean="0">
                <a:solidFill>
                  <a:srgbClr val="008000"/>
                </a:solidFill>
                <a:latin typeface="Helvetica Neue"/>
                <a:ea typeface="+mn-ea"/>
                <a:cs typeface="Helvetica Neue"/>
              </a:rPr>
              <a:t>rd</a:t>
            </a:r>
            <a:r>
              <a:rPr lang="en-US" sz="2800" dirty="0" smtClean="0">
                <a:solidFill>
                  <a:srgbClr val="008000"/>
                </a:solidFill>
                <a:latin typeface="Helvetica Neue"/>
                <a:ea typeface="+mn-ea"/>
                <a:cs typeface="Helvetica Neue"/>
              </a:rPr>
              <a:t> HAWEN Executive Committee meeting, </a:t>
            </a:r>
            <a:br>
              <a:rPr lang="en-US" sz="2800" dirty="0" smtClean="0">
                <a:solidFill>
                  <a:srgbClr val="008000"/>
                </a:solidFill>
                <a:latin typeface="Helvetica Neue"/>
                <a:ea typeface="+mn-ea"/>
                <a:cs typeface="Helvetica Neue"/>
              </a:rPr>
            </a:br>
            <a:r>
              <a:rPr lang="en-US" sz="2800" dirty="0" smtClean="0">
                <a:solidFill>
                  <a:srgbClr val="008000"/>
                </a:solidFill>
                <a:latin typeface="Helvetica Neue"/>
                <a:ea typeface="+mn-ea"/>
                <a:cs typeface="Helvetica Neue"/>
              </a:rPr>
              <a:t>3-5 march 2020</a:t>
            </a:r>
            <a:endParaRPr lang="en-GB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-87560" y="2636912"/>
            <a:ext cx="9993560" cy="3096344"/>
          </a:xfrm>
        </p:spPr>
        <p:txBody>
          <a:bodyPr>
            <a:normAutofit/>
          </a:bodyPr>
          <a:lstStyle/>
          <a:p>
            <a:pPr lvl="0" algn="ctr">
              <a:defRPr/>
            </a:pPr>
            <a:r>
              <a:rPr lang="en-US" sz="3000" b="1" cap="all" dirty="0" smtClean="0">
                <a:solidFill>
                  <a:srgbClr val="00833F"/>
                </a:solidFill>
                <a:latin typeface="+mj-lt"/>
                <a:ea typeface="+mj-ea"/>
                <a:cs typeface="+mj-cs"/>
              </a:rPr>
              <a:t>Report on </a:t>
            </a:r>
            <a:r>
              <a:rPr lang="en-US" sz="3000" b="1" cap="all" dirty="0" err="1" smtClean="0">
                <a:solidFill>
                  <a:srgbClr val="00833F"/>
                </a:solidFill>
                <a:latin typeface="+mj-lt"/>
                <a:ea typeface="+mj-ea"/>
                <a:cs typeface="+mj-cs"/>
              </a:rPr>
              <a:t>hawen</a:t>
            </a:r>
            <a:r>
              <a:rPr lang="en-US" sz="3000" b="1" cap="all" dirty="0" smtClean="0">
                <a:solidFill>
                  <a:srgbClr val="00833F"/>
                </a:solidFill>
                <a:latin typeface="+mj-lt"/>
                <a:ea typeface="+mj-ea"/>
                <a:cs typeface="+mj-cs"/>
              </a:rPr>
              <a:t> action plan 2020-21</a:t>
            </a:r>
          </a:p>
          <a:p>
            <a:pPr lvl="0" algn="ctr">
              <a:defRPr/>
            </a:pPr>
            <a:endParaRPr lang="en-US" sz="3000" b="1" cap="all" dirty="0">
              <a:solidFill>
                <a:srgbClr val="00833F"/>
              </a:solidFill>
              <a:latin typeface="+mj-lt"/>
              <a:ea typeface="+mj-ea"/>
              <a:cs typeface="+mj-cs"/>
            </a:endParaRPr>
          </a:p>
          <a:p>
            <a:pPr lvl="0" algn="ctr">
              <a:defRPr/>
            </a:pPr>
            <a:endParaRPr lang="en-GB" sz="2800" b="1" dirty="0">
              <a:solidFill>
                <a:srgbClr val="008000"/>
              </a:solidFill>
              <a:latin typeface="Helvetica Neue"/>
              <a:cs typeface="Helvetica Neue"/>
            </a:endParaRPr>
          </a:p>
          <a:p>
            <a:pPr lvl="0" algn="ctr">
              <a:defRPr/>
            </a:pPr>
            <a:r>
              <a:rPr lang="en-GB" sz="2800" b="1" dirty="0" smtClean="0">
                <a:solidFill>
                  <a:srgbClr val="008000"/>
                </a:solidFill>
                <a:latin typeface="Helvetica Neue"/>
                <a:cs typeface="Helvetica Neue"/>
              </a:rPr>
              <a:t>BY DR. DEBALKEW BERHE</a:t>
            </a:r>
          </a:p>
          <a:p>
            <a:pPr lvl="0" algn="ctr">
              <a:defRPr/>
            </a:pPr>
            <a:r>
              <a:rPr lang="en-GB" sz="2800" b="1" dirty="0" smtClean="0">
                <a:solidFill>
                  <a:srgbClr val="008000"/>
                </a:solidFill>
                <a:latin typeface="Helvetica Neue"/>
                <a:cs typeface="Helvetica Neue"/>
              </a:rPr>
              <a:t>PM, ENVIRONMENT PROTECTION</a:t>
            </a:r>
            <a:endParaRPr lang="en-US" sz="2800" b="1" dirty="0" smtClean="0">
              <a:latin typeface="Helvetica Neue"/>
              <a:cs typeface="Helvetica Neue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Tuesday 3 March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INTERGOVERNMENTAL AUTHORITY ON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50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980728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8000"/>
                </a:solidFill>
                <a:latin typeface="Helvetica Neue"/>
                <a:cs typeface="Helvetica Neue"/>
              </a:rPr>
              <a:t/>
            </a:r>
            <a:br>
              <a:rPr lang="en-US" sz="3200" dirty="0" smtClean="0">
                <a:solidFill>
                  <a:srgbClr val="008000"/>
                </a:solidFill>
                <a:latin typeface="Helvetica Neue"/>
                <a:cs typeface="Helvetica Neue"/>
              </a:rPr>
            </a:br>
            <a:r>
              <a:rPr lang="en-US" sz="3200" dirty="0" err="1" smtClean="0">
                <a:solidFill>
                  <a:srgbClr val="008000"/>
                </a:solidFill>
                <a:latin typeface="Helvetica Neue"/>
                <a:cs typeface="Helvetica Neue"/>
              </a:rPr>
              <a:t>hawen</a:t>
            </a:r>
            <a:r>
              <a:rPr lang="en-US" sz="3200" dirty="0" smtClean="0">
                <a:solidFill>
                  <a:srgbClr val="008000"/>
                </a:solidFill>
                <a:latin typeface="Helvetica Neue"/>
                <a:cs typeface="Helvetica Neue"/>
              </a:rPr>
              <a:t> action plan 2020-21</a:t>
            </a:r>
            <a:endParaRPr lang="en-GB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980728"/>
            <a:ext cx="9906000" cy="4752528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Mobilisation of resources (human and financial)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Operationalization of the Secretariat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Finalization of the IGAD/AU Cooperation Agreement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Initiation of an Anti-wildlife trafficking policy and Protocol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Development of a regional Protocol on care and custody of recovered / confiscated animals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Development of a Regional </a:t>
            </a:r>
            <a:r>
              <a:rPr lang="en-GB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TWIX </a:t>
            </a:r>
            <a:r>
              <a:rPr lang="en-GB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Platform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Capacity assessment of national and regional wildlife law enforcement </a:t>
            </a:r>
            <a:r>
              <a:rPr lang="en-GB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institutions </a:t>
            </a:r>
            <a:endParaRPr lang="en-GB" sz="28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US" sz="3200" b="1" dirty="0" smtClean="0">
              <a:latin typeface="Helvetica Neue"/>
              <a:cs typeface="Helvetica Neue"/>
            </a:endParaRPr>
          </a:p>
          <a:p>
            <a:pPr lvl="1">
              <a:buFont typeface="Arial" pitchFamily="34" charset="0"/>
              <a:buChar char="•"/>
            </a:pPr>
            <a:endParaRPr lang="en-US" sz="3200" b="1" dirty="0" smtClean="0"/>
          </a:p>
          <a:p>
            <a:endParaRPr lang="en-US" sz="3200" dirty="0" smtClean="0"/>
          </a:p>
          <a:p>
            <a:endParaRPr lang="en-GB" b="1" dirty="0" smtClean="0">
              <a:latin typeface="Helvetica Neue"/>
              <a:cs typeface="Helvetica Neue"/>
            </a:endParaRP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Tuesday 3 March 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INTERGOVERNMENTAL AUTHORITY ON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50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906000" cy="908720"/>
          </a:xfrm>
        </p:spPr>
        <p:txBody>
          <a:bodyPr>
            <a:noAutofit/>
          </a:bodyPr>
          <a:lstStyle/>
          <a:p>
            <a:pPr marL="342900" marR="0" indent="-342900" algn="ctr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800" dirty="0" smtClean="0">
                <a:ea typeface="DengXian"/>
                <a:cs typeface="Times New Roman"/>
              </a:rPr>
              <a:t>	END OF THE PRESENTATION</a:t>
            </a:r>
            <a:endParaRPr lang="en-GB" sz="2000" dirty="0">
              <a:ea typeface="DengXian"/>
              <a:cs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908721"/>
            <a:ext cx="9906000" cy="4824535"/>
          </a:xfrm>
        </p:spPr>
        <p:txBody>
          <a:bodyPr>
            <a:normAutofit/>
          </a:bodyPr>
          <a:lstStyle/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r>
              <a:rPr lang="en-GB" sz="3200" dirty="0" smtClean="0"/>
              <a:t>THANK YOU FOR YOUR ATTENTION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Tuesday 3 March 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INTERGOVERNMENTAL AUTHORITY ON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>
                <a:solidFill>
                  <a:srgbClr val="646463"/>
                </a:solidFill>
              </a:rPr>
              <a:pPr/>
              <a:t>3</a:t>
            </a:fld>
            <a:endParaRPr lang="en-US" dirty="0">
              <a:solidFill>
                <a:srgbClr val="6464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04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GAD PPT Template">
  <a:themeElements>
    <a:clrScheme name="IGAD">
      <a:dk1>
        <a:sysClr val="windowText" lastClr="000000"/>
      </a:dk1>
      <a:lt1>
        <a:sysClr val="window" lastClr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IGAD PPT Template.thmx</Template>
  <TotalTime>1963</TotalTime>
  <Words>104</Words>
  <Application>Microsoft Office PowerPoint</Application>
  <PresentationFormat>A4 Paper (210x297 mm)</PresentationFormat>
  <Paragraphs>36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DengXian</vt:lpstr>
      <vt:lpstr>Helvetica Neue</vt:lpstr>
      <vt:lpstr>Times New Roman</vt:lpstr>
      <vt:lpstr>IGAD PPT Template</vt:lpstr>
      <vt:lpstr>  3rd HAWEN Executive Committee meeting,  3-5 march 2020</vt:lpstr>
      <vt:lpstr> hawen action plan 2020-21</vt:lpstr>
      <vt:lpstr> END OF THE PRESENTATION</vt:lpstr>
    </vt:vector>
  </TitlesOfParts>
  <Company>Black Africa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Apple Macintosh</dc:creator>
  <cp:lastModifiedBy>Berhe</cp:lastModifiedBy>
  <cp:revision>114</cp:revision>
  <dcterms:created xsi:type="dcterms:W3CDTF">2014-11-18T09:33:09Z</dcterms:created>
  <dcterms:modified xsi:type="dcterms:W3CDTF">2020-03-02T13:08:40Z</dcterms:modified>
</cp:coreProperties>
</file>